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6" r:id="rId2"/>
    <p:sldId id="267" r:id="rId3"/>
    <p:sldId id="276" r:id="rId4"/>
    <p:sldId id="277" r:id="rId5"/>
    <p:sldId id="321" r:id="rId6"/>
    <p:sldId id="278" r:id="rId7"/>
    <p:sldId id="322" r:id="rId8"/>
    <p:sldId id="325" r:id="rId9"/>
    <p:sldId id="342" r:id="rId10"/>
    <p:sldId id="326" r:id="rId11"/>
    <p:sldId id="328" r:id="rId12"/>
    <p:sldId id="329" r:id="rId13"/>
    <p:sldId id="334" r:id="rId14"/>
    <p:sldId id="335" r:id="rId15"/>
    <p:sldId id="337" r:id="rId16"/>
    <p:sldId id="339" r:id="rId17"/>
    <p:sldId id="340" r:id="rId18"/>
    <p:sldId id="344" r:id="rId19"/>
    <p:sldId id="349" r:id="rId20"/>
    <p:sldId id="353" r:id="rId21"/>
    <p:sldId id="365" r:id="rId22"/>
    <p:sldId id="366" r:id="rId23"/>
    <p:sldId id="354" r:id="rId24"/>
    <p:sldId id="355" r:id="rId25"/>
    <p:sldId id="356" r:id="rId26"/>
    <p:sldId id="359" r:id="rId27"/>
    <p:sldId id="361" r:id="rId28"/>
    <p:sldId id="362" r:id="rId29"/>
    <p:sldId id="320" r:id="rId30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28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7A1020D-CA8D-4C58-A1AD-EA0B4C77A169}" type="datetime1">
              <a:rPr lang="pl-PL" smtClean="0"/>
              <a:pPr rtl="0"/>
              <a:t>26.02.2021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EA21AD-3BA7-4B49-9DF1-2171993A8011}" type="slidenum">
              <a:rPr lang="pl-PL" smtClean="0"/>
              <a:pPr rtl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91EFB8-8E25-4C89-9D3F-E406B9FE681A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 dirty="0" smtClean="0"/>
              <a:t>Kliknij, aby edytować style wzorców tekstu</a:t>
            </a:r>
          </a:p>
          <a:p>
            <a:pPr lvl="1" rtl="0"/>
            <a:r>
              <a:rPr lang="pl-PL" noProof="0" dirty="0" smtClean="0"/>
              <a:t>Drugi poziom</a:t>
            </a:r>
          </a:p>
          <a:p>
            <a:pPr lvl="2" rtl="0"/>
            <a:r>
              <a:rPr lang="pl-PL" noProof="0" dirty="0" smtClean="0"/>
              <a:t>Trzeci poziom</a:t>
            </a:r>
          </a:p>
          <a:p>
            <a:pPr lvl="3" rtl="0"/>
            <a:r>
              <a:rPr lang="pl-PL" noProof="0" dirty="0" smtClean="0"/>
              <a:t>Czwarty poziom</a:t>
            </a:r>
          </a:p>
          <a:p>
            <a:pPr lvl="4" rtl="0"/>
            <a:r>
              <a:rPr lang="pl-PL" noProof="0" dirty="0" smtClean="0"/>
              <a:t>Piąty poziom</a:t>
            </a:r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669046-D62F-49D8-96B7-3C014DC234D7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F669046-D62F-49D8-96B7-3C014DC234D7}" type="slidenum">
              <a:rPr lang="pl-PL" smtClean="0"/>
              <a:pPr rtl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4097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F669046-D62F-49D8-96B7-3C014DC234D7}" type="slidenum">
              <a:rPr lang="pl-PL" smtClean="0"/>
              <a:pPr rtl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8474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F669046-D62F-49D8-96B7-3C014DC234D7}" type="slidenum">
              <a:rPr lang="pl-PL" smtClean="0"/>
              <a:pPr rtl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5535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upa 103" descr="Grupa kilku kwiatów wzdłuż dolnej krawędzi slajdu"/>
          <p:cNvGrpSpPr/>
          <p:nvPr/>
        </p:nvGrpSpPr>
        <p:grpSpPr bwMode="gray">
          <a:xfrm>
            <a:off x="286013" y="4191000"/>
            <a:ext cx="11616798" cy="2513417"/>
            <a:chOff x="286013" y="4191000"/>
            <a:chExt cx="11616798" cy="2513417"/>
          </a:xfrm>
        </p:grpSpPr>
        <p:sp>
          <p:nvSpPr>
            <p:cNvPr id="8" name="Dowolny kształt 5"/>
            <p:cNvSpPr>
              <a:spLocks/>
            </p:cNvSpPr>
            <p:nvPr/>
          </p:nvSpPr>
          <p:spPr bwMode="gray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9" name="Linia 6"/>
            <p:cNvSpPr>
              <a:spLocks noChangeShapeType="1"/>
            </p:cNvSpPr>
            <p:nvPr/>
          </p:nvSpPr>
          <p:spPr bwMode="gray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0" name="Dowolny kształt 7"/>
            <p:cNvSpPr>
              <a:spLocks/>
            </p:cNvSpPr>
            <p:nvPr/>
          </p:nvSpPr>
          <p:spPr bwMode="gray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grpSp>
          <p:nvGrpSpPr>
            <p:cNvPr id="11" name="Grupa 10"/>
            <p:cNvGrpSpPr/>
            <p:nvPr/>
          </p:nvGrpSpPr>
          <p:grpSpPr bwMode="gray"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Dowolny kształt 8"/>
              <p:cNvSpPr>
                <a:spLocks/>
              </p:cNvSpPr>
              <p:nvPr/>
            </p:nvSpPr>
            <p:spPr bwMode="gray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pl-PL" noProof="0" dirty="0"/>
              </a:p>
            </p:txBody>
          </p:sp>
          <p:sp>
            <p:nvSpPr>
              <p:cNvPr id="13" name="Dowolny kształt 9"/>
              <p:cNvSpPr>
                <a:spLocks/>
              </p:cNvSpPr>
              <p:nvPr/>
            </p:nvSpPr>
            <p:spPr bwMode="gray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</p:grpSp>
        <p:sp>
          <p:nvSpPr>
            <p:cNvPr id="14" name="Dowolny kształt 10"/>
            <p:cNvSpPr>
              <a:spLocks/>
            </p:cNvSpPr>
            <p:nvPr/>
          </p:nvSpPr>
          <p:spPr bwMode="gray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pl-PL" noProof="0" dirty="0"/>
            </a:p>
          </p:txBody>
        </p:sp>
        <p:sp>
          <p:nvSpPr>
            <p:cNvPr id="15" name="Dowolny kształt 23"/>
            <p:cNvSpPr>
              <a:spLocks/>
            </p:cNvSpPr>
            <p:nvPr/>
          </p:nvSpPr>
          <p:spPr bwMode="gray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6" name="Dowolny kształt 24"/>
            <p:cNvSpPr>
              <a:spLocks/>
            </p:cNvSpPr>
            <p:nvPr/>
          </p:nvSpPr>
          <p:spPr bwMode="gray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7" name="Dowolny kształt 25"/>
            <p:cNvSpPr>
              <a:spLocks/>
            </p:cNvSpPr>
            <p:nvPr/>
          </p:nvSpPr>
          <p:spPr bwMode="gray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8" name="Dowolny kształt 26"/>
            <p:cNvSpPr>
              <a:spLocks/>
            </p:cNvSpPr>
            <p:nvPr/>
          </p:nvSpPr>
          <p:spPr bwMode="gray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9" name="Dowolny kształt 27"/>
            <p:cNvSpPr>
              <a:spLocks/>
            </p:cNvSpPr>
            <p:nvPr/>
          </p:nvSpPr>
          <p:spPr bwMode="gray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pl-PL" noProof="0" dirty="0"/>
            </a:p>
          </p:txBody>
        </p:sp>
        <p:grpSp>
          <p:nvGrpSpPr>
            <p:cNvPr id="20" name="Grupa 19"/>
            <p:cNvGrpSpPr/>
            <p:nvPr/>
          </p:nvGrpSpPr>
          <p:grpSpPr bwMode="gray"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Dowolny kształt 28"/>
              <p:cNvSpPr>
                <a:spLocks/>
              </p:cNvSpPr>
              <p:nvPr/>
            </p:nvSpPr>
            <p:spPr bwMode="gray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2" name="Dowolny kształt 29"/>
              <p:cNvSpPr>
                <a:spLocks/>
              </p:cNvSpPr>
              <p:nvPr/>
            </p:nvSpPr>
            <p:spPr bwMode="gray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</p:grpSp>
        <p:sp>
          <p:nvSpPr>
            <p:cNvPr id="23" name="Dowolny kształt 30"/>
            <p:cNvSpPr>
              <a:spLocks noEditPoints="1"/>
            </p:cNvSpPr>
            <p:nvPr/>
          </p:nvSpPr>
          <p:spPr bwMode="gray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4" name="Dowolny kształt 31"/>
            <p:cNvSpPr>
              <a:spLocks/>
            </p:cNvSpPr>
            <p:nvPr/>
          </p:nvSpPr>
          <p:spPr bwMode="gray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5" name="Dowolny kształt 32"/>
            <p:cNvSpPr>
              <a:spLocks/>
            </p:cNvSpPr>
            <p:nvPr/>
          </p:nvSpPr>
          <p:spPr bwMode="gray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6" name="Dowolny kształt 33"/>
            <p:cNvSpPr>
              <a:spLocks/>
            </p:cNvSpPr>
            <p:nvPr/>
          </p:nvSpPr>
          <p:spPr bwMode="gray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7" name="Dowolny kształt 34"/>
            <p:cNvSpPr>
              <a:spLocks/>
            </p:cNvSpPr>
            <p:nvPr/>
          </p:nvSpPr>
          <p:spPr bwMode="gray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8" name="Dowolny kształt 73"/>
            <p:cNvSpPr>
              <a:spLocks/>
            </p:cNvSpPr>
            <p:nvPr/>
          </p:nvSpPr>
          <p:spPr bwMode="gray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9" name="Dowolny kształt 74"/>
            <p:cNvSpPr>
              <a:spLocks/>
            </p:cNvSpPr>
            <p:nvPr/>
          </p:nvSpPr>
          <p:spPr bwMode="gray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0" name="Dowolny kształt 75"/>
            <p:cNvSpPr>
              <a:spLocks/>
            </p:cNvSpPr>
            <p:nvPr/>
          </p:nvSpPr>
          <p:spPr bwMode="gray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1" name="Linia 76"/>
            <p:cNvSpPr>
              <a:spLocks noChangeShapeType="1"/>
            </p:cNvSpPr>
            <p:nvPr/>
          </p:nvSpPr>
          <p:spPr bwMode="gray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2" name="Dowolny kształt 78"/>
            <p:cNvSpPr>
              <a:spLocks/>
            </p:cNvSpPr>
            <p:nvPr/>
          </p:nvSpPr>
          <p:spPr bwMode="gray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3" name="Dowolny kształt 79"/>
            <p:cNvSpPr>
              <a:spLocks/>
            </p:cNvSpPr>
            <p:nvPr/>
          </p:nvSpPr>
          <p:spPr bwMode="gray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4" name="Dowolny kształt 82"/>
            <p:cNvSpPr>
              <a:spLocks/>
            </p:cNvSpPr>
            <p:nvPr/>
          </p:nvSpPr>
          <p:spPr bwMode="gray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5" name="Dowolny kształt 83"/>
            <p:cNvSpPr>
              <a:spLocks/>
            </p:cNvSpPr>
            <p:nvPr/>
          </p:nvSpPr>
          <p:spPr bwMode="gray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6" name="Dowolny kształt 84"/>
            <p:cNvSpPr>
              <a:spLocks/>
            </p:cNvSpPr>
            <p:nvPr/>
          </p:nvSpPr>
          <p:spPr bwMode="gray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7" name="Dowolny kształt 80"/>
            <p:cNvSpPr>
              <a:spLocks/>
            </p:cNvSpPr>
            <p:nvPr/>
          </p:nvSpPr>
          <p:spPr bwMode="gray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8" name="Owal 37"/>
            <p:cNvSpPr/>
            <p:nvPr/>
          </p:nvSpPr>
          <p:spPr bwMode="gray"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sp>
          <p:nvSpPr>
            <p:cNvPr id="39" name="Owal 38"/>
            <p:cNvSpPr/>
            <p:nvPr/>
          </p:nvSpPr>
          <p:spPr bwMode="gray"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sp>
          <p:nvSpPr>
            <p:cNvPr id="40" name="Owal 39"/>
            <p:cNvSpPr/>
            <p:nvPr/>
          </p:nvSpPr>
          <p:spPr bwMode="gray"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grpSp>
          <p:nvGrpSpPr>
            <p:cNvPr id="41" name="Grupa 40"/>
            <p:cNvGrpSpPr/>
            <p:nvPr/>
          </p:nvGrpSpPr>
          <p:grpSpPr bwMode="gray"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Dowolny kształt 41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43" name="Dowolny kształt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44" name="Dowolny kształt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45" name="Dowolny kształt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46" name="Dowolny kształt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pl-PL" noProof="0" dirty="0"/>
              </a:p>
            </p:txBody>
          </p:sp>
        </p:grpSp>
        <p:sp>
          <p:nvSpPr>
            <p:cNvPr id="47" name="Dowolny kształt 32"/>
            <p:cNvSpPr>
              <a:spLocks/>
            </p:cNvSpPr>
            <p:nvPr/>
          </p:nvSpPr>
          <p:spPr bwMode="gray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8" name="Dowolny kształt 80"/>
            <p:cNvSpPr>
              <a:spLocks/>
            </p:cNvSpPr>
            <p:nvPr/>
          </p:nvSpPr>
          <p:spPr bwMode="gray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9" name="Dowolny kształt 80"/>
            <p:cNvSpPr>
              <a:spLocks/>
            </p:cNvSpPr>
            <p:nvPr/>
          </p:nvSpPr>
          <p:spPr bwMode="gray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0" name="Dowolny kształt 84"/>
            <p:cNvSpPr>
              <a:spLocks/>
            </p:cNvSpPr>
            <p:nvPr/>
          </p:nvSpPr>
          <p:spPr bwMode="gray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1" name="Dowolny kształt 84"/>
            <p:cNvSpPr>
              <a:spLocks/>
            </p:cNvSpPr>
            <p:nvPr/>
          </p:nvSpPr>
          <p:spPr bwMode="gray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2" name="Owal 51"/>
            <p:cNvSpPr/>
            <p:nvPr/>
          </p:nvSpPr>
          <p:spPr bwMode="gray"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sp>
          <p:nvSpPr>
            <p:cNvPr id="53" name="Dowolny kształt 5"/>
            <p:cNvSpPr>
              <a:spLocks/>
            </p:cNvSpPr>
            <p:nvPr/>
          </p:nvSpPr>
          <p:spPr bwMode="gray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4" name="Linia 6"/>
            <p:cNvSpPr>
              <a:spLocks noChangeShapeType="1"/>
            </p:cNvSpPr>
            <p:nvPr/>
          </p:nvSpPr>
          <p:spPr bwMode="gray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5" name="Dowolny kształt 7"/>
            <p:cNvSpPr>
              <a:spLocks/>
            </p:cNvSpPr>
            <p:nvPr/>
          </p:nvSpPr>
          <p:spPr bwMode="gray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grpSp>
          <p:nvGrpSpPr>
            <p:cNvPr id="56" name="Grupa 55"/>
            <p:cNvGrpSpPr/>
            <p:nvPr/>
          </p:nvGrpSpPr>
          <p:grpSpPr bwMode="gray"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Dowolny kształt 8"/>
              <p:cNvSpPr>
                <a:spLocks/>
              </p:cNvSpPr>
              <p:nvPr/>
            </p:nvSpPr>
            <p:spPr bwMode="gray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pl-PL" noProof="0" dirty="0"/>
              </a:p>
            </p:txBody>
          </p:sp>
          <p:sp>
            <p:nvSpPr>
              <p:cNvPr id="58" name="Dowolny kształt 9"/>
              <p:cNvSpPr>
                <a:spLocks/>
              </p:cNvSpPr>
              <p:nvPr/>
            </p:nvSpPr>
            <p:spPr bwMode="gray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</p:grpSp>
        <p:sp>
          <p:nvSpPr>
            <p:cNvPr id="59" name="Dowolny kształt 10"/>
            <p:cNvSpPr>
              <a:spLocks/>
            </p:cNvSpPr>
            <p:nvPr/>
          </p:nvSpPr>
          <p:spPr bwMode="gray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pl-PL" noProof="0" dirty="0"/>
            </a:p>
          </p:txBody>
        </p:sp>
        <p:sp>
          <p:nvSpPr>
            <p:cNvPr id="60" name="Dowolny kształt 23"/>
            <p:cNvSpPr>
              <a:spLocks/>
            </p:cNvSpPr>
            <p:nvPr/>
          </p:nvSpPr>
          <p:spPr bwMode="gray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61" name="Dowolny kształt 24"/>
            <p:cNvSpPr>
              <a:spLocks/>
            </p:cNvSpPr>
            <p:nvPr/>
          </p:nvSpPr>
          <p:spPr bwMode="gray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62" name="Dowolny kształt 25"/>
            <p:cNvSpPr>
              <a:spLocks/>
            </p:cNvSpPr>
            <p:nvPr/>
          </p:nvSpPr>
          <p:spPr bwMode="gray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63" name="Dowolny kształt 26"/>
            <p:cNvSpPr>
              <a:spLocks/>
            </p:cNvSpPr>
            <p:nvPr/>
          </p:nvSpPr>
          <p:spPr bwMode="gray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64" name="Dowolny kształt 27"/>
            <p:cNvSpPr>
              <a:spLocks/>
            </p:cNvSpPr>
            <p:nvPr/>
          </p:nvSpPr>
          <p:spPr bwMode="gray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pl-PL" noProof="0" dirty="0"/>
            </a:p>
          </p:txBody>
        </p:sp>
        <p:grpSp>
          <p:nvGrpSpPr>
            <p:cNvPr id="65" name="Grupa 64"/>
            <p:cNvGrpSpPr/>
            <p:nvPr/>
          </p:nvGrpSpPr>
          <p:grpSpPr bwMode="gray"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Dowolny kształt 28"/>
              <p:cNvSpPr>
                <a:spLocks/>
              </p:cNvSpPr>
              <p:nvPr/>
            </p:nvSpPr>
            <p:spPr bwMode="gray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7" name="Dowolny kształt 29"/>
              <p:cNvSpPr>
                <a:spLocks/>
              </p:cNvSpPr>
              <p:nvPr/>
            </p:nvSpPr>
            <p:spPr bwMode="gray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</p:grpSp>
        <p:sp>
          <p:nvSpPr>
            <p:cNvPr id="68" name="Dowolny kształt 30"/>
            <p:cNvSpPr>
              <a:spLocks noEditPoints="1"/>
            </p:cNvSpPr>
            <p:nvPr/>
          </p:nvSpPr>
          <p:spPr bwMode="gray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69" name="Dowolny kształt 31"/>
            <p:cNvSpPr>
              <a:spLocks/>
            </p:cNvSpPr>
            <p:nvPr/>
          </p:nvSpPr>
          <p:spPr bwMode="gray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0" name="Dowolny kształt 32"/>
            <p:cNvSpPr>
              <a:spLocks/>
            </p:cNvSpPr>
            <p:nvPr/>
          </p:nvSpPr>
          <p:spPr bwMode="gray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1" name="Dowolny kształt 33"/>
            <p:cNvSpPr>
              <a:spLocks/>
            </p:cNvSpPr>
            <p:nvPr/>
          </p:nvSpPr>
          <p:spPr bwMode="gray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2" name="Dowolny kształt 34"/>
            <p:cNvSpPr>
              <a:spLocks/>
            </p:cNvSpPr>
            <p:nvPr/>
          </p:nvSpPr>
          <p:spPr bwMode="gray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3" name="Dowolny kształt 73"/>
            <p:cNvSpPr>
              <a:spLocks/>
            </p:cNvSpPr>
            <p:nvPr/>
          </p:nvSpPr>
          <p:spPr bwMode="gray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4" name="Dowolny kształt 74"/>
            <p:cNvSpPr>
              <a:spLocks/>
            </p:cNvSpPr>
            <p:nvPr/>
          </p:nvSpPr>
          <p:spPr bwMode="gray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5" name="Dowolny kształt 75"/>
            <p:cNvSpPr>
              <a:spLocks/>
            </p:cNvSpPr>
            <p:nvPr/>
          </p:nvSpPr>
          <p:spPr bwMode="gray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6" name="Linia 76"/>
            <p:cNvSpPr>
              <a:spLocks noChangeShapeType="1"/>
            </p:cNvSpPr>
            <p:nvPr/>
          </p:nvSpPr>
          <p:spPr bwMode="gray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7" name="Dowolny kształt 78"/>
            <p:cNvSpPr>
              <a:spLocks/>
            </p:cNvSpPr>
            <p:nvPr/>
          </p:nvSpPr>
          <p:spPr bwMode="gray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8" name="Dowolny kształt 79"/>
            <p:cNvSpPr>
              <a:spLocks/>
            </p:cNvSpPr>
            <p:nvPr/>
          </p:nvSpPr>
          <p:spPr bwMode="gray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79" name="Dowolny kształt 82"/>
            <p:cNvSpPr>
              <a:spLocks/>
            </p:cNvSpPr>
            <p:nvPr/>
          </p:nvSpPr>
          <p:spPr bwMode="gray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80" name="Dowolny kształt 83"/>
            <p:cNvSpPr>
              <a:spLocks/>
            </p:cNvSpPr>
            <p:nvPr/>
          </p:nvSpPr>
          <p:spPr bwMode="gray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81" name="Dowolny kształt 84"/>
            <p:cNvSpPr>
              <a:spLocks/>
            </p:cNvSpPr>
            <p:nvPr/>
          </p:nvSpPr>
          <p:spPr bwMode="gray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82" name="Dowolny kształt 80"/>
            <p:cNvSpPr>
              <a:spLocks/>
            </p:cNvSpPr>
            <p:nvPr/>
          </p:nvSpPr>
          <p:spPr bwMode="gray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83" name="Owal 82"/>
            <p:cNvSpPr/>
            <p:nvPr/>
          </p:nvSpPr>
          <p:spPr bwMode="gray"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sp>
          <p:nvSpPr>
            <p:cNvPr id="84" name="Owal 83"/>
            <p:cNvSpPr/>
            <p:nvPr/>
          </p:nvSpPr>
          <p:spPr bwMode="gray"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sp>
          <p:nvSpPr>
            <p:cNvPr id="85" name="Owal 84"/>
            <p:cNvSpPr/>
            <p:nvPr/>
          </p:nvSpPr>
          <p:spPr bwMode="gray"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grpSp>
          <p:nvGrpSpPr>
            <p:cNvPr id="86" name="Grupa 85"/>
            <p:cNvGrpSpPr/>
            <p:nvPr/>
          </p:nvGrpSpPr>
          <p:grpSpPr bwMode="gray"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Dowolny kształt 86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88" name="Dowolny kształt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89" name="Dowolny kształt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90" name="Dowolny kształt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91" name="Dowolny kształt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pl-PL" noProof="0" dirty="0"/>
              </a:p>
            </p:txBody>
          </p:sp>
        </p:grpSp>
        <p:sp>
          <p:nvSpPr>
            <p:cNvPr id="92" name="Dowolny kształt 32"/>
            <p:cNvSpPr>
              <a:spLocks/>
            </p:cNvSpPr>
            <p:nvPr/>
          </p:nvSpPr>
          <p:spPr bwMode="gray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93" name="Dowolny kształt 80"/>
            <p:cNvSpPr>
              <a:spLocks/>
            </p:cNvSpPr>
            <p:nvPr/>
          </p:nvSpPr>
          <p:spPr bwMode="gray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94" name="Dowolny kształt 80"/>
            <p:cNvSpPr>
              <a:spLocks/>
            </p:cNvSpPr>
            <p:nvPr/>
          </p:nvSpPr>
          <p:spPr bwMode="gray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95" name="Dowolny kształt 84"/>
            <p:cNvSpPr>
              <a:spLocks/>
            </p:cNvSpPr>
            <p:nvPr/>
          </p:nvSpPr>
          <p:spPr bwMode="gray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96" name="Dowolny kształt 84"/>
            <p:cNvSpPr>
              <a:spLocks/>
            </p:cNvSpPr>
            <p:nvPr/>
          </p:nvSpPr>
          <p:spPr bwMode="gray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97" name="Owal 96"/>
            <p:cNvSpPr/>
            <p:nvPr/>
          </p:nvSpPr>
          <p:spPr bwMode="gray"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grpSp>
          <p:nvGrpSpPr>
            <p:cNvPr id="98" name="Grupa 97"/>
            <p:cNvGrpSpPr/>
            <p:nvPr/>
          </p:nvGrpSpPr>
          <p:grpSpPr bwMode="gray"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Dowolny kształt 67"/>
              <p:cNvSpPr>
                <a:spLocks/>
              </p:cNvSpPr>
              <p:nvPr/>
            </p:nvSpPr>
            <p:spPr bwMode="gray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00" name="Dowolny kształt 67"/>
              <p:cNvSpPr>
                <a:spLocks/>
              </p:cNvSpPr>
              <p:nvPr/>
            </p:nvSpPr>
            <p:spPr bwMode="gray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01" name="Dowolny kształt 105"/>
              <p:cNvSpPr>
                <a:spLocks/>
              </p:cNvSpPr>
              <p:nvPr/>
            </p:nvSpPr>
            <p:spPr bwMode="gray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02" name="Dowolny kształt 106"/>
              <p:cNvSpPr>
                <a:spLocks/>
              </p:cNvSpPr>
              <p:nvPr/>
            </p:nvSpPr>
            <p:spPr bwMode="gray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pl-PL" noProof="0" dirty="0"/>
              </a:p>
            </p:txBody>
          </p:sp>
          <p:sp>
            <p:nvSpPr>
              <p:cNvPr id="103" name="Dowolny kształt 106"/>
              <p:cNvSpPr>
                <a:spLocks/>
              </p:cNvSpPr>
              <p:nvPr/>
            </p:nvSpPr>
            <p:spPr bwMode="gray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</p:grp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005840"/>
            <a:ext cx="9144000" cy="2651760"/>
          </a:xfrm>
        </p:spPr>
        <p:txBody>
          <a:bodyPr rtlCol="0"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719568"/>
            <a:ext cx="9144000" cy="1082939"/>
          </a:xfrm>
        </p:spPr>
        <p:txBody>
          <a:bodyPr rtlCol="0"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 smtClean="0"/>
              <a:t>Kliknij, aby edytować styl wzorca podtytułu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EE501E-3149-4FAF-A7E2-4DBB52B81F05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upa 83" descr="Grupa kwiatów po lewej stronie slajdu"/>
          <p:cNvGrpSpPr/>
          <p:nvPr/>
        </p:nvGrpSpPr>
        <p:grpSpPr bwMode="gray">
          <a:xfrm>
            <a:off x="-111192" y="56187"/>
            <a:ext cx="1187090" cy="6801813"/>
            <a:chOff x="-111192" y="56187"/>
            <a:chExt cx="1187090" cy="6801813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gray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8" name="Owal 33"/>
            <p:cNvSpPr>
              <a:spLocks noChangeArrowheads="1"/>
            </p:cNvSpPr>
            <p:nvPr/>
          </p:nvSpPr>
          <p:spPr bwMode="gray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grpSp>
          <p:nvGrpSpPr>
            <p:cNvPr id="9" name="Grupa 8"/>
            <p:cNvGrpSpPr/>
            <p:nvPr/>
          </p:nvGrpSpPr>
          <p:grpSpPr bwMode="gray"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Dowolny kształt 9"/>
              <p:cNvSpPr>
                <a:spLocks/>
              </p:cNvSpPr>
              <p:nvPr/>
            </p:nvSpPr>
            <p:spPr bwMode="gray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11" name="Dowolny kształt 10"/>
              <p:cNvSpPr>
                <a:spLocks/>
              </p:cNvSpPr>
              <p:nvPr/>
            </p:nvSpPr>
            <p:spPr bwMode="gray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</p:grpSp>
        <p:sp>
          <p:nvSpPr>
            <p:cNvPr id="12" name="Dowolny kształt 11"/>
            <p:cNvSpPr>
              <a:spLocks/>
            </p:cNvSpPr>
            <p:nvPr/>
          </p:nvSpPr>
          <p:spPr bwMode="gray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gray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4" name="Dowolny kształt 13"/>
            <p:cNvSpPr>
              <a:spLocks/>
            </p:cNvSpPr>
            <p:nvPr/>
          </p:nvSpPr>
          <p:spPr bwMode="gray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5" name="Dowolny kształt 14"/>
            <p:cNvSpPr>
              <a:spLocks/>
            </p:cNvSpPr>
            <p:nvPr/>
          </p:nvSpPr>
          <p:spPr bwMode="gray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6" name="Dowolny kształt 15"/>
            <p:cNvSpPr>
              <a:spLocks/>
            </p:cNvSpPr>
            <p:nvPr/>
          </p:nvSpPr>
          <p:spPr bwMode="gray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7" name="Dowolny kształt 16"/>
            <p:cNvSpPr>
              <a:spLocks/>
            </p:cNvSpPr>
            <p:nvPr/>
          </p:nvSpPr>
          <p:spPr bwMode="gray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8" name="Owal 33"/>
            <p:cNvSpPr>
              <a:spLocks noChangeArrowheads="1"/>
            </p:cNvSpPr>
            <p:nvPr/>
          </p:nvSpPr>
          <p:spPr bwMode="gray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9" name="Dowolny kształt 27"/>
            <p:cNvSpPr>
              <a:spLocks/>
            </p:cNvSpPr>
            <p:nvPr/>
          </p:nvSpPr>
          <p:spPr bwMode="gray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pl-PL" noProof="0" dirty="0"/>
            </a:p>
          </p:txBody>
        </p:sp>
        <p:sp>
          <p:nvSpPr>
            <p:cNvPr id="20" name="Dowolny kształt 19"/>
            <p:cNvSpPr/>
            <p:nvPr/>
          </p:nvSpPr>
          <p:spPr bwMode="gray"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sp>
          <p:nvSpPr>
            <p:cNvPr id="21" name="Dowolny kształt 49"/>
            <p:cNvSpPr>
              <a:spLocks/>
            </p:cNvSpPr>
            <p:nvPr/>
          </p:nvSpPr>
          <p:spPr bwMode="gray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2" name="Dowolny kształt 21"/>
            <p:cNvSpPr/>
            <p:nvPr/>
          </p:nvSpPr>
          <p:spPr bwMode="gray"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grpSp>
          <p:nvGrpSpPr>
            <p:cNvPr id="23" name="Grupa 22"/>
            <p:cNvGrpSpPr/>
            <p:nvPr/>
          </p:nvGrpSpPr>
          <p:grpSpPr bwMode="gray"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Dowolny kształt 5"/>
              <p:cNvSpPr>
                <a:spLocks/>
              </p:cNvSpPr>
              <p:nvPr/>
            </p:nvSpPr>
            <p:spPr bwMode="gray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5" name="Linia 6"/>
              <p:cNvSpPr>
                <a:spLocks noChangeShapeType="1"/>
              </p:cNvSpPr>
              <p:nvPr/>
            </p:nvSpPr>
            <p:spPr bwMode="gray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6" name="Dowolny kształt 32"/>
              <p:cNvSpPr>
                <a:spLocks/>
              </p:cNvSpPr>
              <p:nvPr/>
            </p:nvSpPr>
            <p:spPr bwMode="gray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7" name="Dowolny kształt 33"/>
              <p:cNvSpPr>
                <a:spLocks/>
              </p:cNvSpPr>
              <p:nvPr/>
            </p:nvSpPr>
            <p:spPr bwMode="gray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8" name="Dowolny kształt 32"/>
              <p:cNvSpPr>
                <a:spLocks/>
              </p:cNvSpPr>
              <p:nvPr/>
            </p:nvSpPr>
            <p:spPr bwMode="gray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29" name="Owal 28"/>
              <p:cNvSpPr/>
              <p:nvPr/>
            </p:nvSpPr>
            <p:spPr bwMode="gray"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l-PL" noProof="0" dirty="0"/>
              </a:p>
            </p:txBody>
          </p:sp>
        </p:grpSp>
        <p:sp>
          <p:nvSpPr>
            <p:cNvPr id="30" name="Dowolny kształt 29"/>
            <p:cNvSpPr>
              <a:spLocks/>
            </p:cNvSpPr>
            <p:nvPr/>
          </p:nvSpPr>
          <p:spPr bwMode="gray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1" name="Dowolny kształt 30"/>
            <p:cNvSpPr/>
            <p:nvPr/>
          </p:nvSpPr>
          <p:spPr bwMode="gray"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sp>
          <p:nvSpPr>
            <p:cNvPr id="32" name="Dowolny kształt 31"/>
            <p:cNvSpPr/>
            <p:nvPr/>
          </p:nvSpPr>
          <p:spPr bwMode="gray"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noProof="0" dirty="0"/>
            </a:p>
          </p:txBody>
        </p:sp>
        <p:grpSp>
          <p:nvGrpSpPr>
            <p:cNvPr id="33" name="Grupa 32"/>
            <p:cNvGrpSpPr/>
            <p:nvPr/>
          </p:nvGrpSpPr>
          <p:grpSpPr bwMode="gray"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Dowolny kształt 33"/>
              <p:cNvSpPr>
                <a:spLocks/>
              </p:cNvSpPr>
              <p:nvPr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5" name="Dowolny kształt 35"/>
              <p:cNvSpPr>
                <a:spLocks/>
              </p:cNvSpPr>
              <p:nvPr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6" name="Dowolny kształt 41"/>
              <p:cNvSpPr>
                <a:spLocks/>
              </p:cNvSpPr>
              <p:nvPr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7" name="Dowolny kształt 41"/>
              <p:cNvSpPr>
                <a:spLocks/>
              </p:cNvSpPr>
              <p:nvPr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8" name="Dowolny kształt 42"/>
              <p:cNvSpPr>
                <a:spLocks/>
              </p:cNvSpPr>
              <p:nvPr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pl-PL" noProof="0" dirty="0"/>
              </a:p>
            </p:txBody>
          </p:sp>
        </p:grpSp>
      </p:grpSp>
      <p:grpSp>
        <p:nvGrpSpPr>
          <p:cNvPr id="83" name="Grupa 82" descr="Grupa kwiatów po prawej stronie slajdu"/>
          <p:cNvGrpSpPr/>
          <p:nvPr/>
        </p:nvGrpSpPr>
        <p:grpSpPr bwMode="gray">
          <a:xfrm>
            <a:off x="10666412" y="2618021"/>
            <a:ext cx="1376735" cy="4239979"/>
            <a:chOff x="10666412" y="2618021"/>
            <a:chExt cx="1376735" cy="4239979"/>
          </a:xfrm>
        </p:grpSpPr>
        <p:sp>
          <p:nvSpPr>
            <p:cNvPr id="82" name="Dowolny kształt 13"/>
            <p:cNvSpPr>
              <a:spLocks noEditPoints="1"/>
            </p:cNvSpPr>
            <p:nvPr/>
          </p:nvSpPr>
          <p:spPr bwMode="gray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0" name="Dowolny kształt 23"/>
            <p:cNvSpPr>
              <a:spLocks/>
            </p:cNvSpPr>
            <p:nvPr/>
          </p:nvSpPr>
          <p:spPr bwMode="gray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1" name="Dowolny kształt 27"/>
            <p:cNvSpPr>
              <a:spLocks/>
            </p:cNvSpPr>
            <p:nvPr/>
          </p:nvSpPr>
          <p:spPr bwMode="gray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pl-PL" noProof="0" dirty="0"/>
            </a:p>
          </p:txBody>
        </p:sp>
        <p:sp>
          <p:nvSpPr>
            <p:cNvPr id="43" name="Dowolny kształt 5"/>
            <p:cNvSpPr>
              <a:spLocks/>
            </p:cNvSpPr>
            <p:nvPr/>
          </p:nvSpPr>
          <p:spPr bwMode="gray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4" name="Linia 6"/>
            <p:cNvSpPr>
              <a:spLocks noChangeShapeType="1"/>
            </p:cNvSpPr>
            <p:nvPr/>
          </p:nvSpPr>
          <p:spPr bwMode="gray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5" name="Dowolny kształt 10"/>
            <p:cNvSpPr>
              <a:spLocks/>
            </p:cNvSpPr>
            <p:nvPr/>
          </p:nvSpPr>
          <p:spPr bwMode="gray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rtl="0"/>
              <a:endParaRPr lang="pl-PL" noProof="0" dirty="0"/>
            </a:p>
          </p:txBody>
        </p:sp>
        <p:sp>
          <p:nvSpPr>
            <p:cNvPr id="46" name="Dowolny kształt 25"/>
            <p:cNvSpPr>
              <a:spLocks/>
            </p:cNvSpPr>
            <p:nvPr/>
          </p:nvSpPr>
          <p:spPr bwMode="gray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7" name="Dowolny kształt 26"/>
            <p:cNvSpPr>
              <a:spLocks/>
            </p:cNvSpPr>
            <p:nvPr/>
          </p:nvSpPr>
          <p:spPr bwMode="gray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8" name="Dowolny kształt 31"/>
            <p:cNvSpPr>
              <a:spLocks/>
            </p:cNvSpPr>
            <p:nvPr/>
          </p:nvSpPr>
          <p:spPr bwMode="gray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9" name="Dowolny kształt 34"/>
            <p:cNvSpPr>
              <a:spLocks/>
            </p:cNvSpPr>
            <p:nvPr/>
          </p:nvSpPr>
          <p:spPr bwMode="gray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0" name="Dowolny kształt 49"/>
            <p:cNvSpPr>
              <a:spLocks/>
            </p:cNvSpPr>
            <p:nvPr/>
          </p:nvSpPr>
          <p:spPr bwMode="gray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1" name="Dowolny kształt 50"/>
            <p:cNvSpPr>
              <a:spLocks/>
            </p:cNvSpPr>
            <p:nvPr/>
          </p:nvSpPr>
          <p:spPr bwMode="gray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2" name="Linia 76"/>
            <p:cNvSpPr>
              <a:spLocks noChangeShapeType="1"/>
            </p:cNvSpPr>
            <p:nvPr/>
          </p:nvSpPr>
          <p:spPr bwMode="gray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3" name="Dowolny kształt 78"/>
            <p:cNvSpPr>
              <a:spLocks/>
            </p:cNvSpPr>
            <p:nvPr/>
          </p:nvSpPr>
          <p:spPr bwMode="gray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4" name="Dowolny kształt 79"/>
            <p:cNvSpPr>
              <a:spLocks/>
            </p:cNvSpPr>
            <p:nvPr/>
          </p:nvSpPr>
          <p:spPr bwMode="gray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5" name="Dowolny kształt 82"/>
            <p:cNvSpPr>
              <a:spLocks/>
            </p:cNvSpPr>
            <p:nvPr/>
          </p:nvSpPr>
          <p:spPr bwMode="gray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6" name="Dowolny kształt 84"/>
            <p:cNvSpPr>
              <a:spLocks/>
            </p:cNvSpPr>
            <p:nvPr/>
          </p:nvSpPr>
          <p:spPr bwMode="gray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7" name="Dowolny kształt 80"/>
            <p:cNvSpPr>
              <a:spLocks/>
            </p:cNvSpPr>
            <p:nvPr/>
          </p:nvSpPr>
          <p:spPr bwMode="gray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58" name="Dowolny kształt 84"/>
            <p:cNvSpPr>
              <a:spLocks/>
            </p:cNvSpPr>
            <p:nvPr/>
          </p:nvSpPr>
          <p:spPr bwMode="gray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grpSp>
          <p:nvGrpSpPr>
            <p:cNvPr id="59" name="Grupa 58"/>
            <p:cNvGrpSpPr/>
            <p:nvPr/>
          </p:nvGrpSpPr>
          <p:grpSpPr bwMode="gray"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Dowolny kształt 83"/>
              <p:cNvSpPr>
                <a:spLocks/>
              </p:cNvSpPr>
              <p:nvPr/>
            </p:nvSpPr>
            <p:spPr bwMode="gray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6" name="Dowolny kształt 80"/>
              <p:cNvSpPr>
                <a:spLocks/>
              </p:cNvSpPr>
              <p:nvPr/>
            </p:nvSpPr>
            <p:spPr bwMode="gray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7" name="Dowolny kształt 84"/>
              <p:cNvSpPr>
                <a:spLocks/>
              </p:cNvSpPr>
              <p:nvPr/>
            </p:nvSpPr>
            <p:spPr bwMode="gray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</p:grpSp>
        <p:grpSp>
          <p:nvGrpSpPr>
            <p:cNvPr id="60" name="Grupa 59"/>
            <p:cNvGrpSpPr/>
            <p:nvPr/>
          </p:nvGrpSpPr>
          <p:grpSpPr bwMode="gray"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Dowolny kształt 32"/>
              <p:cNvSpPr>
                <a:spLocks/>
              </p:cNvSpPr>
              <p:nvPr/>
            </p:nvSpPr>
            <p:spPr bwMode="gray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2" name="Dowolny kształt 33"/>
              <p:cNvSpPr>
                <a:spLocks/>
              </p:cNvSpPr>
              <p:nvPr/>
            </p:nvSpPr>
            <p:spPr bwMode="gray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3" name="Dowolny kształt 32"/>
              <p:cNvSpPr>
                <a:spLocks/>
              </p:cNvSpPr>
              <p:nvPr/>
            </p:nvSpPr>
            <p:spPr bwMode="gray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4" name="Owal 63"/>
              <p:cNvSpPr/>
              <p:nvPr/>
            </p:nvSpPr>
            <p:spPr bwMode="gray"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l-PL" noProof="0" dirty="0"/>
              </a:p>
            </p:txBody>
          </p:sp>
        </p:grp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4000" y="1709738"/>
            <a:ext cx="9144000" cy="2862262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280160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524000" y="1904999"/>
            <a:ext cx="4389120" cy="41148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78880" y="1904999"/>
            <a:ext cx="4389120" cy="41148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8096AF-8B11-42E4-A033-56C2C42F0362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4000" y="1905000"/>
            <a:ext cx="4389120" cy="68310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524000" y="2588106"/>
            <a:ext cx="4389120" cy="343169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278880" y="1905000"/>
            <a:ext cx="4389120" cy="68310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78880" y="2588106"/>
            <a:ext cx="4389120" cy="343169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1A3F6A2-3899-42B1-AB17-C8786EAF951E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57539C-1A3F-470A-86C3-AAE0662B9D69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301812-AF5E-42A9-886B-01923176E501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Dowolny kształt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0" name="Linia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1" name="Dowolny kształt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2" name="Dowolny kształt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3" name="Dowolny kształt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4" name="Dowolny kształt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5" name="Dowolny kształt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6" name="Dowolny kształt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7" name="Dowolny kształt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99248" y="1996440"/>
            <a:ext cx="3200400" cy="2194560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838200" y="838200"/>
            <a:ext cx="6400800" cy="5181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697724" y="4258426"/>
            <a:ext cx="3203448" cy="1761373"/>
          </a:xfrm>
        </p:spPr>
        <p:txBody>
          <a:bodyPr rtlCol="0"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56BA6E-05AA-4B61-8CED-176602C3613D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Dowolny kształt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0" name="Linia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1" name="Dowolny kształt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2" name="Dowolny kształt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3" name="Dowolny kształt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4" name="Dowolny kształt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5" name="Dowolny kształt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6" name="Dowolny kształt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7" name="Dowolny kształt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99248" y="1993392"/>
            <a:ext cx="3200400" cy="2194560"/>
          </a:xfrm>
        </p:spPr>
        <p:txBody>
          <a:bodyPr rtlCol="0" anchor="b">
            <a:normAutofit/>
          </a:bodyPr>
          <a:lstStyle>
            <a:lvl1pPr>
              <a:defRPr sz="3400"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838198" y="838200"/>
            <a:ext cx="64008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 smtClean="0"/>
              <a:t>Kliknij ikonę, aby dodać obraz</a:t>
            </a:r>
            <a:endParaRPr lang="pl-PL" noProof="0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699248" y="4255008"/>
            <a:ext cx="3200400" cy="1764792"/>
          </a:xfrm>
        </p:spPr>
        <p:txBody>
          <a:bodyPr rtlCol="0"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48FEF2-4332-4104-A704-057AAC1DF099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E69C5B-6112-4A84-B01F-054C45E16E67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022080" y="567651"/>
            <a:ext cx="1645920" cy="5452149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pl-PL" noProof="0" smtClean="0"/>
              <a:t>Kliknij, aby edytować styl</a:t>
            </a:r>
            <a:endParaRPr lang="pl-PL" noProof="0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524000" y="567652"/>
            <a:ext cx="7315200" cy="5452148"/>
          </a:xfrm>
        </p:spPr>
        <p:txBody>
          <a:bodyPr vert="eaVert" rtlCol="0"/>
          <a:lstStyle/>
          <a:p>
            <a:pPr lvl="0" rtl="0"/>
            <a:r>
              <a:rPr lang="pl-PL" noProof="0" smtClean="0"/>
              <a:t>Kliknij, aby edytować style wzorca tekstu</a:t>
            </a:r>
          </a:p>
          <a:p>
            <a:pPr lvl="1" rtl="0"/>
            <a:r>
              <a:rPr lang="pl-PL" noProof="0" smtClean="0"/>
              <a:t>Drugi poziom</a:t>
            </a:r>
          </a:p>
          <a:p>
            <a:pPr lvl="2" rtl="0"/>
            <a:r>
              <a:rPr lang="pl-PL" noProof="0" smtClean="0"/>
              <a:t>Trzeci poziom</a:t>
            </a:r>
          </a:p>
          <a:p>
            <a:pPr lvl="3" rtl="0"/>
            <a:r>
              <a:rPr lang="pl-PL" noProof="0" smtClean="0"/>
              <a:t>Czwarty poziom</a:t>
            </a:r>
          </a:p>
          <a:p>
            <a:pPr lvl="4" rtl="0"/>
            <a:r>
              <a:rPr lang="pl-PL" noProof="0" smtClean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EE5B91-A03D-4FC5-9284-454F206FAAAC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upa 62" descr="Jeden kwiat po prawej stronie slajdu"/>
          <p:cNvGrpSpPr/>
          <p:nvPr userDrawn="1"/>
        </p:nvGrpSpPr>
        <p:grpSpPr bwMode="gray"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38" name="Dowolny kształt 44"/>
            <p:cNvSpPr>
              <a:spLocks/>
            </p:cNvSpPr>
            <p:nvPr userDrawn="1"/>
          </p:nvSpPr>
          <p:spPr bwMode="gray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9" name="Linia 45"/>
            <p:cNvSpPr>
              <a:spLocks noChangeShapeType="1"/>
            </p:cNvSpPr>
            <p:nvPr userDrawn="1"/>
          </p:nvSpPr>
          <p:spPr bwMode="gray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0" name="Dowolny kształt 46"/>
            <p:cNvSpPr>
              <a:spLocks/>
            </p:cNvSpPr>
            <p:nvPr userDrawn="1"/>
          </p:nvSpPr>
          <p:spPr bwMode="gray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1" name="Dowolny kształt 47"/>
            <p:cNvSpPr>
              <a:spLocks/>
            </p:cNvSpPr>
            <p:nvPr userDrawn="1"/>
          </p:nvSpPr>
          <p:spPr bwMode="gray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2" name="Dowolny kształt 48"/>
            <p:cNvSpPr>
              <a:spLocks/>
            </p:cNvSpPr>
            <p:nvPr userDrawn="1"/>
          </p:nvSpPr>
          <p:spPr bwMode="gray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3" name="Dowolny kształt 49"/>
            <p:cNvSpPr>
              <a:spLocks/>
            </p:cNvSpPr>
            <p:nvPr userDrawn="1"/>
          </p:nvSpPr>
          <p:spPr bwMode="gray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6" name="Dowolny kształt 10"/>
            <p:cNvSpPr>
              <a:spLocks/>
            </p:cNvSpPr>
            <p:nvPr userDrawn="1"/>
          </p:nvSpPr>
          <p:spPr bwMode="gray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7" name="Dowolny kształt 16"/>
            <p:cNvSpPr>
              <a:spLocks/>
            </p:cNvSpPr>
            <p:nvPr userDrawn="1"/>
          </p:nvSpPr>
          <p:spPr bwMode="gray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8" name="Dowolny kształt 18"/>
            <p:cNvSpPr>
              <a:spLocks/>
            </p:cNvSpPr>
            <p:nvPr userDrawn="1"/>
          </p:nvSpPr>
          <p:spPr bwMode="gray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</p:grpSp>
      <p:grpSp>
        <p:nvGrpSpPr>
          <p:cNvPr id="62" name="Grupa 61" descr="Grupa kwiatów po lewej stronie slajdu"/>
          <p:cNvGrpSpPr/>
          <p:nvPr userDrawn="1"/>
        </p:nvGrpSpPr>
        <p:grpSpPr bwMode="gray"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9" name="Dowolny kształt 5"/>
            <p:cNvSpPr>
              <a:spLocks/>
            </p:cNvSpPr>
            <p:nvPr userDrawn="1"/>
          </p:nvSpPr>
          <p:spPr bwMode="gray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0" name="Linia 6"/>
            <p:cNvSpPr>
              <a:spLocks noChangeShapeType="1"/>
            </p:cNvSpPr>
            <p:nvPr userDrawn="1"/>
          </p:nvSpPr>
          <p:spPr bwMode="gray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1" name="Dowolny kształt 7"/>
            <p:cNvSpPr>
              <a:spLocks/>
            </p:cNvSpPr>
            <p:nvPr userDrawn="1"/>
          </p:nvSpPr>
          <p:spPr bwMode="gray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2" name="Dowolny kształt 8"/>
            <p:cNvSpPr>
              <a:spLocks/>
            </p:cNvSpPr>
            <p:nvPr userDrawn="1"/>
          </p:nvSpPr>
          <p:spPr bwMode="gray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3" name="Dowolny kształt 12"/>
            <p:cNvSpPr>
              <a:spLocks/>
            </p:cNvSpPr>
            <p:nvPr userDrawn="1"/>
          </p:nvSpPr>
          <p:spPr bwMode="gray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4" name="Dowolny kształt 13"/>
            <p:cNvSpPr>
              <a:spLocks/>
            </p:cNvSpPr>
            <p:nvPr userDrawn="1"/>
          </p:nvSpPr>
          <p:spPr bwMode="gray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5" name="Dowolny kształt 14"/>
            <p:cNvSpPr>
              <a:spLocks/>
            </p:cNvSpPr>
            <p:nvPr userDrawn="1"/>
          </p:nvSpPr>
          <p:spPr bwMode="gray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6" name="Dowolny kształt 15"/>
            <p:cNvSpPr>
              <a:spLocks/>
            </p:cNvSpPr>
            <p:nvPr userDrawn="1"/>
          </p:nvSpPr>
          <p:spPr bwMode="gray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7" name="Linia 14"/>
            <p:cNvSpPr>
              <a:spLocks noChangeShapeType="1"/>
            </p:cNvSpPr>
            <p:nvPr userDrawn="1"/>
          </p:nvSpPr>
          <p:spPr bwMode="gray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8" name="Dowolny kształt 17"/>
            <p:cNvSpPr>
              <a:spLocks/>
            </p:cNvSpPr>
            <p:nvPr userDrawn="1"/>
          </p:nvSpPr>
          <p:spPr bwMode="gray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19" name="Dowolny kształt 18"/>
            <p:cNvSpPr>
              <a:spLocks/>
            </p:cNvSpPr>
            <p:nvPr userDrawn="1"/>
          </p:nvSpPr>
          <p:spPr bwMode="gray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0" name="Dowolny kształt 19"/>
            <p:cNvSpPr>
              <a:spLocks/>
            </p:cNvSpPr>
            <p:nvPr userDrawn="1"/>
          </p:nvSpPr>
          <p:spPr bwMode="gray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1" name="Dowolny kształt 20"/>
            <p:cNvSpPr>
              <a:spLocks/>
            </p:cNvSpPr>
            <p:nvPr userDrawn="1"/>
          </p:nvSpPr>
          <p:spPr bwMode="gray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2" name="Dowolny kształt 21"/>
            <p:cNvSpPr>
              <a:spLocks/>
            </p:cNvSpPr>
            <p:nvPr userDrawn="1"/>
          </p:nvSpPr>
          <p:spPr bwMode="gray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3" name="Dowolny kształt 22"/>
            <p:cNvSpPr>
              <a:spLocks/>
            </p:cNvSpPr>
            <p:nvPr userDrawn="1"/>
          </p:nvSpPr>
          <p:spPr bwMode="gray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4" name="Dowolny kształt 23"/>
            <p:cNvSpPr>
              <a:spLocks/>
            </p:cNvSpPr>
            <p:nvPr userDrawn="1"/>
          </p:nvSpPr>
          <p:spPr bwMode="gray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5" name="Dowolny kształt 24"/>
            <p:cNvSpPr>
              <a:spLocks/>
            </p:cNvSpPr>
            <p:nvPr userDrawn="1"/>
          </p:nvSpPr>
          <p:spPr bwMode="gray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6" name="Linia 27"/>
            <p:cNvSpPr>
              <a:spLocks noChangeShapeType="1"/>
            </p:cNvSpPr>
            <p:nvPr userDrawn="1"/>
          </p:nvSpPr>
          <p:spPr bwMode="gray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27" name="Dowolny kształt 26"/>
            <p:cNvSpPr>
              <a:spLocks/>
            </p:cNvSpPr>
            <p:nvPr userDrawn="1"/>
          </p:nvSpPr>
          <p:spPr bwMode="gray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grpSp>
          <p:nvGrpSpPr>
            <p:cNvPr id="28" name="Grupa 27"/>
            <p:cNvGrpSpPr/>
            <p:nvPr userDrawn="1"/>
          </p:nvGrpSpPr>
          <p:grpSpPr bwMode="gray"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Dowolny kształt 28"/>
              <p:cNvSpPr>
                <a:spLocks/>
              </p:cNvSpPr>
              <p:nvPr userDrawn="1"/>
            </p:nvSpPr>
            <p:spPr bwMode="gray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30" name="Dowolny kształt 29"/>
              <p:cNvSpPr>
                <a:spLocks/>
              </p:cNvSpPr>
              <p:nvPr userDrawn="1"/>
            </p:nvSpPr>
            <p:spPr bwMode="gray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</p:grpSp>
        <p:sp>
          <p:nvSpPr>
            <p:cNvPr id="31" name="Owal 30"/>
            <p:cNvSpPr>
              <a:spLocks noChangeArrowheads="1"/>
            </p:cNvSpPr>
            <p:nvPr userDrawn="1"/>
          </p:nvSpPr>
          <p:spPr bwMode="gray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2" name="Dowolny kształt 31"/>
            <p:cNvSpPr>
              <a:spLocks/>
            </p:cNvSpPr>
            <p:nvPr userDrawn="1"/>
          </p:nvSpPr>
          <p:spPr bwMode="gray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3" name="Dowolny kształt 32"/>
            <p:cNvSpPr>
              <a:spLocks/>
            </p:cNvSpPr>
            <p:nvPr userDrawn="1"/>
          </p:nvSpPr>
          <p:spPr bwMode="gray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4" name="Dowolny kształt 33"/>
            <p:cNvSpPr>
              <a:spLocks/>
            </p:cNvSpPr>
            <p:nvPr userDrawn="1"/>
          </p:nvSpPr>
          <p:spPr bwMode="gray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5" name="Dowolny kształt 38"/>
            <p:cNvSpPr>
              <a:spLocks/>
            </p:cNvSpPr>
            <p:nvPr userDrawn="1"/>
          </p:nvSpPr>
          <p:spPr bwMode="gray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6" name="Dowolny kształt 39"/>
            <p:cNvSpPr>
              <a:spLocks/>
            </p:cNvSpPr>
            <p:nvPr userDrawn="1"/>
          </p:nvSpPr>
          <p:spPr bwMode="gray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37" name="Dowolny kształt 40"/>
            <p:cNvSpPr>
              <a:spLocks/>
            </p:cNvSpPr>
            <p:nvPr userDrawn="1"/>
          </p:nvSpPr>
          <p:spPr bwMode="gray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4" name="Owal 33"/>
            <p:cNvSpPr>
              <a:spLocks noChangeArrowheads="1"/>
            </p:cNvSpPr>
            <p:nvPr userDrawn="1"/>
          </p:nvSpPr>
          <p:spPr bwMode="gray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sp>
          <p:nvSpPr>
            <p:cNvPr id="45" name="Dowolny kształt 18"/>
            <p:cNvSpPr>
              <a:spLocks/>
            </p:cNvSpPr>
            <p:nvPr userDrawn="1"/>
          </p:nvSpPr>
          <p:spPr bwMode="gray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noProof="0" dirty="0"/>
            </a:p>
          </p:txBody>
        </p:sp>
        <p:grpSp>
          <p:nvGrpSpPr>
            <p:cNvPr id="49" name="Grupa 48"/>
            <p:cNvGrpSpPr/>
            <p:nvPr userDrawn="1"/>
          </p:nvGrpSpPr>
          <p:grpSpPr bwMode="gray"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Dowolny kształt 5"/>
              <p:cNvSpPr>
                <a:spLocks/>
              </p:cNvSpPr>
              <p:nvPr userDrawn="1"/>
            </p:nvSpPr>
            <p:spPr bwMode="gray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51" name="Linia 6"/>
              <p:cNvSpPr>
                <a:spLocks noChangeShapeType="1"/>
              </p:cNvSpPr>
              <p:nvPr userDrawn="1"/>
            </p:nvSpPr>
            <p:spPr bwMode="gray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52" name="Dowolny kształt 32"/>
              <p:cNvSpPr>
                <a:spLocks/>
              </p:cNvSpPr>
              <p:nvPr userDrawn="1"/>
            </p:nvSpPr>
            <p:spPr bwMode="gray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53" name="Dowolny kształt 33"/>
              <p:cNvSpPr>
                <a:spLocks/>
              </p:cNvSpPr>
              <p:nvPr userDrawn="1"/>
            </p:nvSpPr>
            <p:spPr bwMode="gray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54" name="Dowolny kształt 32"/>
              <p:cNvSpPr>
                <a:spLocks/>
              </p:cNvSpPr>
              <p:nvPr userDrawn="1"/>
            </p:nvSpPr>
            <p:spPr bwMode="gray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55" name="Owal 54"/>
              <p:cNvSpPr/>
              <p:nvPr userDrawn="1"/>
            </p:nvSpPr>
            <p:spPr bwMode="gray"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pl-PL" noProof="0" dirty="0"/>
              </a:p>
            </p:txBody>
          </p:sp>
        </p:grpSp>
        <p:grpSp>
          <p:nvGrpSpPr>
            <p:cNvPr id="56" name="Grupa 55"/>
            <p:cNvGrpSpPr/>
            <p:nvPr userDrawn="1"/>
          </p:nvGrpSpPr>
          <p:grpSpPr bwMode="gray"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Dowolny kształt 56"/>
              <p:cNvSpPr>
                <a:spLocks/>
              </p:cNvSpPr>
              <p:nvPr userDrawn="1"/>
            </p:nvSpPr>
            <p:spPr bwMode="gray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58" name="Dowolny kształt 35"/>
              <p:cNvSpPr>
                <a:spLocks/>
              </p:cNvSpPr>
              <p:nvPr userDrawn="1"/>
            </p:nvSpPr>
            <p:spPr bwMode="gray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59" name="Dowolny kształt 41"/>
              <p:cNvSpPr>
                <a:spLocks/>
              </p:cNvSpPr>
              <p:nvPr userDrawn="1"/>
            </p:nvSpPr>
            <p:spPr bwMode="gray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0" name="Dowolny kształt 41"/>
              <p:cNvSpPr>
                <a:spLocks/>
              </p:cNvSpPr>
              <p:nvPr userDrawn="1"/>
            </p:nvSpPr>
            <p:spPr bwMode="gray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pl-PL" noProof="0" dirty="0"/>
              </a:p>
            </p:txBody>
          </p:sp>
          <p:sp>
            <p:nvSpPr>
              <p:cNvPr id="61" name="Dowolny kształt 42"/>
              <p:cNvSpPr>
                <a:spLocks/>
              </p:cNvSpPr>
              <p:nvPr userDrawn="1"/>
            </p:nvSpPr>
            <p:spPr bwMode="gray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lvl="0" rtl="0"/>
                <a:endParaRPr lang="pl-PL" noProof="0" dirty="0"/>
              </a:p>
            </p:txBody>
          </p:sp>
        </p:grpSp>
      </p:grp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524000" y="56565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-PL" noProof="0" dirty="0" smtClean="0"/>
              <a:t>Kliknij, aby edytować styl wzorca tytułu</a:t>
            </a:r>
            <a:endParaRPr lang="pl-PL" noProof="0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4000" y="1900823"/>
            <a:ext cx="9144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 smtClean="0"/>
              <a:t>Kliknij, aby edytować style wzorców tekstu</a:t>
            </a:r>
          </a:p>
          <a:p>
            <a:pPr lvl="1" rtl="0"/>
            <a:r>
              <a:rPr lang="pl-PL" noProof="0" dirty="0" smtClean="0"/>
              <a:t>Drugi poziom</a:t>
            </a:r>
          </a:p>
          <a:p>
            <a:pPr lvl="2" rtl="0"/>
            <a:r>
              <a:rPr lang="pl-PL" noProof="0" dirty="0" smtClean="0"/>
              <a:t>Trzeci poziom</a:t>
            </a:r>
          </a:p>
          <a:p>
            <a:pPr lvl="3" rtl="0"/>
            <a:r>
              <a:rPr lang="pl-PL" noProof="0" dirty="0" smtClean="0"/>
              <a:t>Czwarty poziom</a:t>
            </a:r>
          </a:p>
          <a:p>
            <a:pPr lvl="4" rtl="0"/>
            <a:r>
              <a:rPr lang="pl-PL" noProof="0" dirty="0" smtClean="0"/>
              <a:t>Piąty poziom</a:t>
            </a:r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838200" y="6400800"/>
            <a:ext cx="800100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 dirty="0" smtClean="0"/>
              <a:t>Dodaj stopkę</a:t>
            </a:r>
            <a:endParaRPr lang="pl-PL" noProof="0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9259887" y="6400800"/>
            <a:ext cx="2094705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303AE10-5D5C-4966-AF86-585E23A259EC}" type="datetime1">
              <a:rPr lang="pl-PL" noProof="0" smtClean="0"/>
              <a:pPr rtl="0"/>
              <a:t>26.02.2021</a:t>
            </a:fld>
            <a:endParaRPr lang="pl-PL" noProof="0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1737975" y="6400800"/>
            <a:ext cx="41863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484FD59D-33F1-4A76-843D-E67207CAFE54}" type="slidenum">
              <a:rPr lang="pl-PL" noProof="0" smtClean="0"/>
              <a:pPr rtl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pl-PL" dirty="0" smtClean="0"/>
              <a:t>PRZEDSZKOLE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1322832" y="274320"/>
            <a:ext cx="9144000" cy="5907023"/>
          </a:xfrm>
        </p:spPr>
        <p:txBody>
          <a:bodyPr rtlCol="0">
            <a:noAutofit/>
          </a:bodyPr>
          <a:lstStyle/>
          <a:p>
            <a:pPr algn="just" rtl="0"/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oddziałach przedszkolnych pracujemy w godzinach od </a:t>
            </a:r>
            <a:r>
              <a:rPr lang="pl-PL" sz="3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6.30 </a:t>
            </a: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l-PL" sz="36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16.30</a:t>
            </a: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 rtl="0"/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Oddział </a:t>
            </a: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przedszkolny w szkole pełni funkcję:</a:t>
            </a:r>
          </a:p>
          <a:p>
            <a:pPr marL="45720" indent="0" algn="just" rtl="0">
              <a:buNone/>
            </a:pP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opiekuńczą</a:t>
            </a:r>
          </a:p>
          <a:p>
            <a:pPr marL="45720" indent="0" algn="just" rtl="0">
              <a:buNone/>
            </a:pPr>
            <a:r>
              <a:rPr lang="pl-PL" sz="3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wychowawczą</a:t>
            </a:r>
          </a:p>
          <a:p>
            <a:pPr marL="45720" indent="0" algn="just" rtl="0">
              <a:buNone/>
            </a:pPr>
            <a:r>
              <a:rPr lang="pl-PL" sz="3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kształcącą</a:t>
            </a:r>
          </a:p>
          <a:p>
            <a:pPr marL="45720" indent="0" algn="just" rtl="0">
              <a:buNone/>
            </a:pP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Zapewnia dzieciom możliwość wspólnej zabawy i nauki w warunkach bezpiecznych, przyjaznych i dostosowanych do ich potrzeb rozwojowych.</a:t>
            </a:r>
            <a:endParaRPr lang="pl-PL" sz="36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5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4000" y="565653"/>
            <a:ext cx="9144000" cy="714507"/>
          </a:xfrm>
        </p:spPr>
        <p:txBody>
          <a:bodyPr/>
          <a:lstStyle/>
          <a:p>
            <a:r>
              <a:rPr lang="pl-PL" dirty="0" smtClean="0"/>
              <a:t>                </a:t>
            </a:r>
            <a:r>
              <a:rPr lang="pl-PL" b="1" dirty="0" smtClean="0">
                <a:solidFill>
                  <a:schemeClr val="tx2"/>
                </a:solidFill>
              </a:rPr>
              <a:t>BEZPIECZEŃSTWO</a:t>
            </a:r>
            <a:endParaRPr lang="pl-PL" b="1" dirty="0">
              <a:solidFill>
                <a:schemeClr val="tx2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471448" y="1408386"/>
            <a:ext cx="935420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Odrębne </a:t>
            </a:r>
            <a:r>
              <a:rPr lang="pl-PL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skrzydło budynku </a:t>
            </a:r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wejściem  tylko dla grup przedszkolnych.</a:t>
            </a:r>
            <a:endParaRPr lang="pl-PL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AutoNum type="arabicPeriod" startAt="2"/>
            </a:pPr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Stołówka  </a:t>
            </a:r>
            <a:r>
              <a:rPr lang="pl-PL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spożywanie </a:t>
            </a:r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posiłków w </a:t>
            </a:r>
          </a:p>
          <a:p>
            <a:pPr marL="742950" indent="-742950"/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wyznaczonych godzinach tylko dla grup przedszkolnych: </a:t>
            </a:r>
            <a:endParaRPr lang="pl-PL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- śniadanie,</a:t>
            </a:r>
            <a:endParaRPr lang="pl-PL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- obiad: </a:t>
            </a:r>
            <a:r>
              <a:rPr lang="pl-PL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pierwsze danie, drugie </a:t>
            </a:r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danie,</a:t>
            </a:r>
            <a:endParaRPr lang="pl-PL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- podwieczorek,</a:t>
            </a:r>
            <a:endParaRPr lang="pl-PL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Odrębny plac </a:t>
            </a:r>
            <a:r>
              <a:rPr lang="pl-PL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zabaw dla </a:t>
            </a:r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dzieci  </a:t>
            </a:r>
          </a:p>
          <a:p>
            <a:r>
              <a:rPr lang="pl-PL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przedszkolnych. </a:t>
            </a:r>
            <a:endParaRPr lang="pl-PL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18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17320" y="565652"/>
            <a:ext cx="9250680" cy="5446265"/>
          </a:xfrm>
        </p:spPr>
        <p:txBody>
          <a:bodyPr>
            <a:noAutofit/>
          </a:bodyPr>
          <a:lstStyle/>
          <a:p>
            <a:r>
              <a:rPr lang="pl-PL" sz="3600" i="1" dirty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Podstawowymi formami organizacyjnymi zajęć w </a:t>
            </a: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przedszkolu </a:t>
            </a:r>
            <a:r>
              <a:rPr lang="pl-PL" sz="3600" i="1" dirty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są: zabawy dowolne dzieci oraz </a:t>
            </a: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zabawy i ruch </a:t>
            </a:r>
            <a:r>
              <a:rPr lang="pl-PL" sz="3600" i="1" dirty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na świeżym powietrzu. </a:t>
            </a:r>
            <a:br>
              <a:rPr lang="pl-PL" sz="3600" i="1" dirty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</a:br>
            <a:r>
              <a:rPr lang="pl-PL" sz="3600" i="1" dirty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Dzieci uczestniczą także w zajęciach dodatkowych (płatnych), organizowanych na terenie szkoły (m.in. </a:t>
            </a:r>
            <a:r>
              <a:rPr lang="pl-PL" sz="3600" i="1" dirty="0" smtClean="0">
                <a:solidFill>
                  <a:schemeClr val="tx2"/>
                </a:solidFill>
                <a:latin typeface="Arial" panose="020B0604020202020204" pitchFamily="34" charset="0"/>
                <a:cs typeface="Arial" pitchFamily="34" charset="0"/>
              </a:rPr>
              <a:t> karate, zajęcia sportowe, zajęcia taneczne).</a:t>
            </a:r>
            <a:r>
              <a:rPr lang="pl-PL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6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40180" y="704192"/>
            <a:ext cx="9144000" cy="945931"/>
          </a:xfrm>
        </p:spPr>
        <p:txBody>
          <a:bodyPr rtlCol="0">
            <a:normAutofit fontScale="90000"/>
          </a:bodyPr>
          <a:lstStyle/>
          <a:p>
            <a:r>
              <a:rPr lang="pl-PL" sz="3600" b="1" dirty="0" smtClean="0">
                <a:latin typeface="Arial" pitchFamily="34" charset="0"/>
                <a:cs typeface="Arial" pitchFamily="34" charset="0"/>
              </a:rPr>
              <a:t>             Zajęcia specjalistyczne</a:t>
            </a:r>
            <a:br>
              <a:rPr lang="pl-PL" sz="3600" b="1" dirty="0" smtClean="0">
                <a:latin typeface="Arial" pitchFamily="34" charset="0"/>
                <a:cs typeface="Arial" pitchFamily="34" charset="0"/>
              </a:rPr>
            </a:b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1188720" y="1508760"/>
            <a:ext cx="9646920" cy="4386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pl-PL" sz="2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Organizowane są zajęcia specjalistyczne :</a:t>
            </a:r>
          </a:p>
          <a:p>
            <a:pPr lvl="0">
              <a:lnSpc>
                <a:spcPct val="170000"/>
              </a:lnSpc>
            </a:pPr>
            <a:r>
              <a:rPr lang="pl-PL" sz="2800" b="1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Korekcyjno – kompensacyjne</a:t>
            </a:r>
            <a:r>
              <a:rPr lang="pl-PL" sz="2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l-PL" sz="2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dla dzieci,  </a:t>
            </a:r>
            <a:r>
              <a:rPr lang="pl-PL" sz="2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 których </a:t>
            </a:r>
            <a:r>
              <a:rPr lang="pl-PL" sz="2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stwierdzono specyficzne trudności w uczeniu się;</a:t>
            </a:r>
          </a:p>
          <a:p>
            <a:pPr lvl="0">
              <a:lnSpc>
                <a:spcPct val="170000"/>
              </a:lnSpc>
            </a:pPr>
            <a:r>
              <a:rPr lang="pl-PL" sz="28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socjoterapeutyczne</a:t>
            </a:r>
            <a:r>
              <a:rPr lang="pl-PL" sz="2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2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oraz inne zajęcia o charakterze terapeutycznym</a:t>
            </a:r>
            <a:r>
              <a:rPr lang="pl-PL" sz="2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l-PL" sz="2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dla dzieci z dysfunkcjami i zaburzeniami utrudniającymi funkcjonowanie społeczne. </a:t>
            </a:r>
          </a:p>
        </p:txBody>
      </p:sp>
    </p:spTree>
    <p:extLst>
      <p:ext uri="{BB962C8B-B14F-4D97-AF65-F5344CB8AC3E}">
        <p14:creationId xmlns:p14="http://schemas.microsoft.com/office/powerpoint/2010/main" val="380055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89176" y="2019549"/>
            <a:ext cx="9144000" cy="1143000"/>
          </a:xfrm>
        </p:spPr>
        <p:txBody>
          <a:bodyPr/>
          <a:lstStyle/>
          <a:p>
            <a:r>
              <a:rPr lang="pl-PL" sz="3600" b="1" dirty="0">
                <a:latin typeface="Arial" pitchFamily="34" charset="0"/>
                <a:cs typeface="Arial" pitchFamily="34" charset="0"/>
              </a:rPr>
              <a:t>Imprezy okolicznościowe, </a:t>
            </a:r>
            <a:r>
              <a:rPr lang="pl-PL" sz="3600" b="1" dirty="0" smtClean="0">
                <a:latin typeface="Arial" pitchFamily="34" charset="0"/>
                <a:cs typeface="Arial" pitchFamily="34" charset="0"/>
              </a:rPr>
              <a:t>konkursy…..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221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DZIEŃ CHŁOPAKA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39" y="2645768"/>
            <a:ext cx="4535399" cy="2551161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193" y="2645768"/>
            <a:ext cx="4590808" cy="2522612"/>
          </a:xfrm>
        </p:spPr>
      </p:pic>
    </p:spTree>
    <p:extLst>
      <p:ext uri="{BB962C8B-B14F-4D97-AF65-F5344CB8AC3E}">
        <p14:creationId xmlns:p14="http://schemas.microsoft.com/office/powerpoint/2010/main" val="192291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DZIEŃ DZIEWCZYNEK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16361"/>
            <a:ext cx="4389438" cy="329207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3" y="2316361"/>
            <a:ext cx="4389437" cy="3292077"/>
          </a:xfrm>
        </p:spPr>
      </p:pic>
    </p:spTree>
    <p:extLst>
      <p:ext uri="{BB962C8B-B14F-4D97-AF65-F5344CB8AC3E}">
        <p14:creationId xmlns:p14="http://schemas.microsoft.com/office/powerpoint/2010/main" val="231682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ZAWODY SPORTOWE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165" y="2474127"/>
            <a:ext cx="4977987" cy="373349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321" y="2474127"/>
            <a:ext cx="4977987" cy="3733490"/>
          </a:xfrm>
        </p:spPr>
      </p:pic>
    </p:spTree>
    <p:extLst>
      <p:ext uri="{BB962C8B-B14F-4D97-AF65-F5344CB8AC3E}">
        <p14:creationId xmlns:p14="http://schemas.microsoft.com/office/powerpoint/2010/main" val="185595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  AKCJA KUNDELEK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97" y="2601532"/>
            <a:ext cx="4614041" cy="259539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61" y="2601532"/>
            <a:ext cx="4614040" cy="2595397"/>
          </a:xfrm>
        </p:spPr>
      </p:pic>
    </p:spTree>
    <p:extLst>
      <p:ext uri="{BB962C8B-B14F-4D97-AF65-F5344CB8AC3E}">
        <p14:creationId xmlns:p14="http://schemas.microsoft.com/office/powerpoint/2010/main" val="309839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        AKCJA DPS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069" y="2347912"/>
            <a:ext cx="4305300" cy="3228975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631" y="2347912"/>
            <a:ext cx="4305300" cy="3228975"/>
          </a:xfrm>
        </p:spPr>
      </p:pic>
    </p:spTree>
    <p:extLst>
      <p:ext uri="{BB962C8B-B14F-4D97-AF65-F5344CB8AC3E}">
        <p14:creationId xmlns:p14="http://schemas.microsoft.com/office/powerpoint/2010/main" val="156344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      11 LISTOPADA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046" y="2316361"/>
            <a:ext cx="4447504" cy="3335627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93" y="2316360"/>
            <a:ext cx="5444964" cy="3335627"/>
          </a:xfrm>
        </p:spPr>
      </p:pic>
    </p:spTree>
    <p:extLst>
      <p:ext uri="{BB962C8B-B14F-4D97-AF65-F5344CB8AC3E}">
        <p14:creationId xmlns:p14="http://schemas.microsoft.com/office/powerpoint/2010/main" val="347878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        ANDRZEJKI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807" y="2520199"/>
            <a:ext cx="4758632" cy="267673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745" y="2520199"/>
            <a:ext cx="4758631" cy="2676730"/>
          </a:xfrm>
        </p:spPr>
      </p:pic>
    </p:spTree>
    <p:extLst>
      <p:ext uri="{BB962C8B-B14F-4D97-AF65-F5344CB8AC3E}">
        <p14:creationId xmlns:p14="http://schemas.microsoft.com/office/powerpoint/2010/main" val="209911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        ANDRZEJKI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0" y="2169048"/>
            <a:ext cx="4585855" cy="3439391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527" y="2169048"/>
            <a:ext cx="6056121" cy="3439391"/>
          </a:xfrm>
        </p:spPr>
      </p:pic>
    </p:spTree>
    <p:extLst>
      <p:ext uri="{BB962C8B-B14F-4D97-AF65-F5344CB8AC3E}">
        <p14:creationId xmlns:p14="http://schemas.microsoft.com/office/powerpoint/2010/main" val="34997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     CODE WEEK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815" y="2550017"/>
            <a:ext cx="4705623" cy="2646912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50017"/>
            <a:ext cx="4705622" cy="2646912"/>
          </a:xfrm>
        </p:spPr>
      </p:pic>
    </p:spTree>
    <p:extLst>
      <p:ext uri="{BB962C8B-B14F-4D97-AF65-F5344CB8AC3E}">
        <p14:creationId xmlns:p14="http://schemas.microsoft.com/office/powerpoint/2010/main" val="188138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DZIEŃ PLUSZOWEGO MISIA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06" y="2537137"/>
            <a:ext cx="5117052" cy="329207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839" y="2537138"/>
            <a:ext cx="4389437" cy="3292077"/>
          </a:xfrm>
        </p:spPr>
      </p:pic>
    </p:spTree>
    <p:extLst>
      <p:ext uri="{BB962C8B-B14F-4D97-AF65-F5344CB8AC3E}">
        <p14:creationId xmlns:p14="http://schemas.microsoft.com/office/powerpoint/2010/main" val="32707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PASOWANIE NA ZERÓWKOWICZA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27871"/>
            <a:ext cx="4389438" cy="246905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3" y="2746160"/>
            <a:ext cx="4389437" cy="2432479"/>
          </a:xfrm>
        </p:spPr>
      </p:pic>
    </p:spTree>
    <p:extLst>
      <p:ext uri="{BB962C8B-B14F-4D97-AF65-F5344CB8AC3E}">
        <p14:creationId xmlns:p14="http://schemas.microsoft.com/office/powerpoint/2010/main" val="43867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        MIKOŁAJKI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27871"/>
            <a:ext cx="4389438" cy="246905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3" y="2727871"/>
            <a:ext cx="4389437" cy="2469058"/>
          </a:xfrm>
        </p:spPr>
      </p:pic>
    </p:spTree>
    <p:extLst>
      <p:ext uri="{BB962C8B-B14F-4D97-AF65-F5344CB8AC3E}">
        <p14:creationId xmlns:p14="http://schemas.microsoft.com/office/powerpoint/2010/main" val="96707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    DZIEŃ ORIGAMI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27871"/>
            <a:ext cx="4389438" cy="246905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3" y="2727871"/>
            <a:ext cx="4389437" cy="2469058"/>
          </a:xfrm>
        </p:spPr>
      </p:pic>
    </p:spTree>
    <p:extLst>
      <p:ext uri="{BB962C8B-B14F-4D97-AF65-F5344CB8AC3E}">
        <p14:creationId xmlns:p14="http://schemas.microsoft.com/office/powerpoint/2010/main" val="333806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DZIEŃ BABCI I DZIADKA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56" y="2458403"/>
            <a:ext cx="4997272" cy="2810965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094" y="2433132"/>
            <a:ext cx="4899906" cy="2861506"/>
          </a:xfrm>
        </p:spPr>
      </p:pic>
    </p:spTree>
    <p:extLst>
      <p:ext uri="{BB962C8B-B14F-4D97-AF65-F5344CB8AC3E}">
        <p14:creationId xmlns:p14="http://schemas.microsoft.com/office/powerpoint/2010/main" val="42353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BAL KARNAWAŁOWY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478" y="2588653"/>
            <a:ext cx="4799522" cy="2697331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417" y="2588653"/>
            <a:ext cx="4799522" cy="2697331"/>
          </a:xfrm>
        </p:spPr>
      </p:pic>
    </p:spTree>
    <p:extLst>
      <p:ext uri="{BB962C8B-B14F-4D97-AF65-F5344CB8AC3E}">
        <p14:creationId xmlns:p14="http://schemas.microsoft.com/office/powerpoint/2010/main" val="268881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BAL KARNAWAŁOWY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61" y="2780191"/>
            <a:ext cx="4548277" cy="2558405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724" y="2780191"/>
            <a:ext cx="4548276" cy="2558405"/>
          </a:xfrm>
        </p:spPr>
      </p:pic>
    </p:spTree>
    <p:extLst>
      <p:ext uri="{BB962C8B-B14F-4D97-AF65-F5344CB8AC3E}">
        <p14:creationId xmlns:p14="http://schemas.microsoft.com/office/powerpoint/2010/main" val="284291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4000" y="1408387"/>
            <a:ext cx="9144000" cy="1198179"/>
          </a:xfrm>
        </p:spPr>
        <p:txBody>
          <a:bodyPr/>
          <a:lstStyle/>
          <a:p>
            <a:pPr algn="ctr"/>
            <a:r>
              <a:rPr lang="pl-PL" dirty="0" smtClean="0"/>
              <a:t>   </a:t>
            </a:r>
            <a:r>
              <a:rPr lang="pl-PL" sz="4800" b="1" dirty="0" smtClean="0"/>
              <a:t>KONKURSY</a:t>
            </a:r>
            <a:endParaRPr lang="pl-PL" sz="4800" b="1" dirty="0"/>
          </a:p>
        </p:txBody>
      </p:sp>
    </p:spTree>
    <p:extLst>
      <p:ext uri="{BB962C8B-B14F-4D97-AF65-F5344CB8AC3E}">
        <p14:creationId xmlns:p14="http://schemas.microsoft.com/office/powerpoint/2010/main" val="24012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FESTIWAL NIEPODLEGŁOŚĆI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5000"/>
            <a:ext cx="5057104" cy="411480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231" y="1905000"/>
            <a:ext cx="3086100" cy="4114800"/>
          </a:xfrm>
        </p:spPr>
      </p:pic>
    </p:spTree>
    <p:extLst>
      <p:ext uri="{BB962C8B-B14F-4D97-AF65-F5344CB8AC3E}">
        <p14:creationId xmlns:p14="http://schemas.microsoft.com/office/powerpoint/2010/main" val="103669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FESTIWAL NIEPODLEGŁOŚCI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87" y="2730322"/>
            <a:ext cx="4824713" cy="3052292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553" y="2730322"/>
            <a:ext cx="4789572" cy="3052291"/>
          </a:xfrm>
        </p:spPr>
      </p:pic>
    </p:spTree>
    <p:extLst>
      <p:ext uri="{BB962C8B-B14F-4D97-AF65-F5344CB8AC3E}">
        <p14:creationId xmlns:p14="http://schemas.microsoft.com/office/powerpoint/2010/main" val="312783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NAGRODY ZA FESTIWAL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78143" y="2797909"/>
            <a:ext cx="4114800" cy="2328982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7492" y="2715548"/>
            <a:ext cx="4114800" cy="2492115"/>
          </a:xfrm>
        </p:spPr>
      </p:pic>
    </p:spTree>
    <p:extLst>
      <p:ext uri="{BB962C8B-B14F-4D97-AF65-F5344CB8AC3E}">
        <p14:creationId xmlns:p14="http://schemas.microsoft.com/office/powerpoint/2010/main" val="239717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OZDOBY ŚWIĄTECZNE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16361"/>
            <a:ext cx="4389438" cy="329207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3" y="2316361"/>
            <a:ext cx="4389437" cy="3292077"/>
          </a:xfrm>
        </p:spPr>
      </p:pic>
    </p:spTree>
    <p:extLst>
      <p:ext uri="{BB962C8B-B14F-4D97-AF65-F5344CB8AC3E}">
        <p14:creationId xmlns:p14="http://schemas.microsoft.com/office/powerpoint/2010/main" val="293365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ŚWIĄTECZNY WYSTĘP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27871"/>
            <a:ext cx="4389438" cy="246905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3" y="2727871"/>
            <a:ext cx="4389437" cy="2469058"/>
          </a:xfrm>
        </p:spPr>
      </p:pic>
    </p:spTree>
    <p:extLst>
      <p:ext uri="{BB962C8B-B14F-4D97-AF65-F5344CB8AC3E}">
        <p14:creationId xmlns:p14="http://schemas.microsoft.com/office/powerpoint/2010/main" val="195746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838200"/>
            <a:ext cx="8141208" cy="5181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pl-PL" sz="4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pl-PL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pl-PL" sz="4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pl-PL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DZIĘKUJEMY !</a:t>
            </a:r>
            <a:endParaRPr lang="pl-PL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90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WIATY 16:9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547_TF03098890.potx" id="{1D792126-F633-4E30-A29D-337F16ADED2E}" vid="{5A3F99A5-EEB8-4247-A13F-1C6BA0184CCC}"/>
    </a:ext>
  </a:extLst>
</a:theme>
</file>

<file path=ppt/theme/theme2.xml><?xml version="1.0" encoding="utf-8"?>
<a:theme xmlns:a="http://schemas.openxmlformats.org/drawingml/2006/main" name="Motyw pakietu Offic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Fioletowe kwiaty na niebieskim tle (panoramiczna)</Template>
  <TotalTime>332</TotalTime>
  <Words>239</Words>
  <Application>Microsoft Office PowerPoint</Application>
  <PresentationFormat>Panoramiczny</PresentationFormat>
  <Paragraphs>51</Paragraphs>
  <Slides>29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2" baseType="lpstr">
      <vt:lpstr>Arial</vt:lpstr>
      <vt:lpstr>Century Schoolbook</vt:lpstr>
      <vt:lpstr>KWIATY 16:9</vt:lpstr>
      <vt:lpstr>PRZEDSZKOLE</vt:lpstr>
      <vt:lpstr>Prezentacja programu PowerPoint</vt:lpstr>
      <vt:lpstr>                BEZPIECZEŃSTWO</vt:lpstr>
      <vt:lpstr>Podstawowymi formami organizacyjnymi zajęć w przedszkolu są: zabawy dowolne dzieci oraz zabawy i ruch na świeżym powietrzu.  Dzieci uczestniczą także w zajęciach dodatkowych (płatnych), organizowanych na terenie szkoły (m.in.  karate, zajęcia sportowe, zajęcia taneczne). </vt:lpstr>
      <vt:lpstr>             Zajęcia specjalistyczne </vt:lpstr>
      <vt:lpstr>Imprezy okolicznościowe, konkursy…..</vt:lpstr>
      <vt:lpstr>               DZIEŃ CHŁOPAKA</vt:lpstr>
      <vt:lpstr>                DZIEŃ DZIEWCZYNEK</vt:lpstr>
      <vt:lpstr>               ZAWODY SPORTOWE</vt:lpstr>
      <vt:lpstr>                  AKCJA KUNDELEK</vt:lpstr>
      <vt:lpstr>                        AKCJA DPS</vt:lpstr>
      <vt:lpstr>                      11 LISTOPADA</vt:lpstr>
      <vt:lpstr>                        ANDRZEJKI</vt:lpstr>
      <vt:lpstr>                        ANDRZEJKI</vt:lpstr>
      <vt:lpstr>                     CODE WEEK</vt:lpstr>
      <vt:lpstr>          DZIEŃ PLUSZOWEGO MISIA</vt:lpstr>
      <vt:lpstr>      PASOWANIE NA ZERÓWKOWICZA</vt:lpstr>
      <vt:lpstr>                        MIKOŁAJKI</vt:lpstr>
      <vt:lpstr>                    DZIEŃ ORIGAMI</vt:lpstr>
      <vt:lpstr>              DZIEŃ BABCI I DZIADKA</vt:lpstr>
      <vt:lpstr>            BAL KARNAWAŁOWY</vt:lpstr>
      <vt:lpstr>            BAL KARNAWAŁOWY</vt:lpstr>
      <vt:lpstr>   KONKURSY</vt:lpstr>
      <vt:lpstr>       FESTIWAL NIEPODLEGŁOŚĆI</vt:lpstr>
      <vt:lpstr>         FESTIWAL NIEPODLEGŁOŚCI</vt:lpstr>
      <vt:lpstr>              NAGRODY ZA FESTIWAL</vt:lpstr>
      <vt:lpstr>          OZDOBY ŚWIĄTECZNE</vt:lpstr>
      <vt:lpstr>             ŚWIĄTECZNY WYSTĘP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PRZEDSZKOLE</dc:title>
  <dc:creator>Agnieszka Baszczyńska</dc:creator>
  <cp:lastModifiedBy>Marek Żukowski</cp:lastModifiedBy>
  <cp:revision>36</cp:revision>
  <dcterms:created xsi:type="dcterms:W3CDTF">2020-02-15T11:56:08Z</dcterms:created>
  <dcterms:modified xsi:type="dcterms:W3CDTF">2021-02-26T07:41:02Z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